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</p:sldMasterIdLst>
  <p:notesMasterIdLst>
    <p:notesMasterId r:id="rId14"/>
  </p:notesMasterIdLst>
  <p:sldIdLst>
    <p:sldId id="256" r:id="rId8"/>
    <p:sldId id="261" r:id="rId9"/>
    <p:sldId id="257" r:id="rId10"/>
    <p:sldId id="258" r:id="rId11"/>
    <p:sldId id="260" r:id="rId12"/>
    <p:sldId id="26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43E4C-534B-44AD-9E94-975925CE6FE4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89D7A-C576-4464-91A4-6D29DA270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17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89D7A-C576-4464-91A4-6D29DA27078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5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4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2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5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6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44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8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3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8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19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6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6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6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40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53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96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04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8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0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5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9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1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7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01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51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63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6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0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2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42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48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12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9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56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94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25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19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0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3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4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60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248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55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12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06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04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59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8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049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32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820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16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6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9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05256" y="2490873"/>
            <a:ext cx="76438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A1 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AEROMOBILI DAL 1903 AD OGGI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SCALA 1/72 O INFERIORI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ELABORATO E AUTOCOSTRUITO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Immagine 14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Silvio Pietropaolo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18197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Lockheed C </a:t>
            </a:r>
            <a:r>
              <a:rPr lang="it-IT" sz="3200" dirty="0" smtClean="0">
                <a:solidFill>
                  <a:prstClr val="black"/>
                </a:solidFill>
              </a:rPr>
              <a:t>130J-30 Super </a:t>
            </a:r>
            <a:r>
              <a:rPr lang="it-IT" sz="3200" dirty="0">
                <a:solidFill>
                  <a:prstClr val="black"/>
                </a:solidFill>
              </a:rPr>
              <a:t>Hercules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MARK\Desktop\JPG ridotte\A1\A1_335_PGG_6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756737" cy="4502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9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Eugenio Grassi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>
                <a:solidFill>
                  <a:prstClr val="black"/>
                </a:solidFill>
              </a:rPr>
              <a:t>Taylorcraft</a:t>
            </a:r>
            <a:r>
              <a:rPr lang="it-IT" sz="3200" dirty="0">
                <a:solidFill>
                  <a:prstClr val="black"/>
                </a:solidFill>
              </a:rPr>
              <a:t> Auster IV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MARK\Desktop\JPG ridotte\A1\A1_398_PGG_6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757221" cy="4502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1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</a:t>
            </a:r>
            <a:r>
              <a:rPr lang="it-IT" sz="3200" dirty="0" err="1">
                <a:solidFill>
                  <a:srgbClr val="FFFF00"/>
                </a:solidFill>
              </a:rPr>
              <a:t>Maccagnani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 smtClean="0">
                <a:solidFill>
                  <a:prstClr val="black"/>
                </a:solidFill>
              </a:rPr>
              <a:t>Mikoyan</a:t>
            </a:r>
            <a:r>
              <a:rPr lang="it-IT" sz="3200" dirty="0" smtClean="0">
                <a:solidFill>
                  <a:prstClr val="black"/>
                </a:solidFill>
              </a:rPr>
              <a:t> MIG </a:t>
            </a:r>
            <a:r>
              <a:rPr lang="it-IT" sz="32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MARK\Desktop\JPG ridotte\A1\A1_188_PGG_6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268760"/>
            <a:ext cx="6699469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Francesco Pigoli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>
                <a:solidFill>
                  <a:prstClr val="black"/>
                </a:solidFill>
              </a:rPr>
              <a:t>Sukhoi</a:t>
            </a:r>
            <a:r>
              <a:rPr lang="it-IT" sz="3200" dirty="0">
                <a:solidFill>
                  <a:prstClr val="black"/>
                </a:solidFill>
              </a:rPr>
              <a:t> Su 24 </a:t>
            </a:r>
            <a:r>
              <a:rPr lang="it-IT" sz="3200" dirty="0" err="1">
                <a:solidFill>
                  <a:prstClr val="black"/>
                </a:solidFill>
              </a:rPr>
              <a:t>Fencer</a:t>
            </a:r>
            <a:r>
              <a:rPr lang="it-IT" sz="3200" dirty="0">
                <a:solidFill>
                  <a:prstClr val="black"/>
                </a:solidFill>
              </a:rPr>
              <a:t> 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MARK\Desktop\JPG ridotte\A1\A1_535_PGG_6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Andrea </a:t>
            </a:r>
            <a:r>
              <a:rPr lang="it-IT" sz="3200" dirty="0" err="1">
                <a:solidFill>
                  <a:srgbClr val="FFFF00"/>
                </a:solidFill>
              </a:rPr>
              <a:t>Vignocchi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190255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Republic P-47 </a:t>
            </a:r>
            <a:r>
              <a:rPr lang="it-IT" sz="3200" dirty="0">
                <a:solidFill>
                  <a:prstClr val="black"/>
                </a:solidFill>
              </a:rPr>
              <a:t>D-25 </a:t>
            </a:r>
            <a:r>
              <a:rPr lang="it-IT" sz="3200" dirty="0" err="1">
                <a:solidFill>
                  <a:prstClr val="black"/>
                </a:solidFill>
              </a:rPr>
              <a:t>Thunderbolt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MARK\Desktop\JPG ridotte\A1\A1_180_PGG_6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774839" cy="4514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9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129</Words>
  <Application>Microsoft Office PowerPoint</Application>
  <PresentationFormat>Presentazione su schermo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Tema di Office</vt:lpstr>
      <vt:lpstr>1_Tema di Office</vt:lpstr>
      <vt:lpstr>2_Tema di Office</vt:lpstr>
      <vt:lpstr>3_Tema di Office</vt:lpstr>
      <vt:lpstr>5_Tema di Office</vt:lpstr>
      <vt:lpstr>6_Tema di Office</vt:lpstr>
      <vt:lpstr>7_Tema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2</cp:revision>
  <dcterms:created xsi:type="dcterms:W3CDTF">2014-05-28T08:48:38Z</dcterms:created>
  <dcterms:modified xsi:type="dcterms:W3CDTF">2014-05-28T09:05:07Z</dcterms:modified>
</cp:coreProperties>
</file>