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1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82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8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55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2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9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87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25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71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03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94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79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93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55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32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1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0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46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83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6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52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62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6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2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32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0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34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56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40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66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59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05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34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30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26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1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9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375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810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30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82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07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4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50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5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0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101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29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97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8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34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8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6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4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0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6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705256" y="2490873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A4 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AEROMOBILI DAL 1903 AD OGGI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SCALA 1/32 O SUPERIORI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Immagine 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Ferdinando </a:t>
            </a:r>
            <a:r>
              <a:rPr lang="it-IT" sz="3200" dirty="0" err="1">
                <a:solidFill>
                  <a:srgbClr val="FFFF00"/>
                </a:solidFill>
              </a:rPr>
              <a:t>Paron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Messerchmitt</a:t>
            </a:r>
            <a:r>
              <a:rPr lang="en-US" sz="3200" dirty="0">
                <a:solidFill>
                  <a:prstClr val="black"/>
                </a:solidFill>
              </a:rPr>
              <a:t> Bf109 G4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23554" name="Picture 2" descr="C:\Users\MARK\Desktop\JPG ridotte\A4\A4_XXX_PGG_6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65" y="1196752"/>
            <a:ext cx="6807527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1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Giovanni Belli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Mc Donnell Douglas F-15 I </a:t>
            </a:r>
            <a:r>
              <a:rPr lang="en-US" sz="3200" dirty="0">
                <a:solidFill>
                  <a:prstClr val="black"/>
                </a:solidFill>
              </a:rPr>
              <a:t>RA'AM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24578" name="Picture 2" descr="C:\Users\MARK\Desktop\JPG ridotte\A4\A4_299_PGG_6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2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Cesare </a:t>
            </a:r>
            <a:r>
              <a:rPr lang="it-IT" sz="3200" dirty="0" err="1">
                <a:solidFill>
                  <a:srgbClr val="FFFF00"/>
                </a:solidFill>
              </a:rPr>
              <a:t>Pigliapoco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Douglas A4M </a:t>
            </a:r>
            <a:r>
              <a:rPr lang="en-US" sz="3200" dirty="0">
                <a:solidFill>
                  <a:prstClr val="black"/>
                </a:solidFill>
              </a:rPr>
              <a:t>Skyhawk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1" name="Immagine 20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23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25602" name="Picture 2" descr="C:\Users\MARK\Desktop\JPG ridotte\A4\A4_494_PGG_6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584" y="1196752"/>
            <a:ext cx="6807524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6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Ivan </a:t>
            </a:r>
            <a:r>
              <a:rPr lang="it-IT" sz="3200" dirty="0" err="1">
                <a:solidFill>
                  <a:srgbClr val="FFFF00"/>
                </a:solidFill>
              </a:rPr>
              <a:t>Bettoni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North American P-51D </a:t>
            </a:r>
            <a:r>
              <a:rPr lang="en-US" sz="3200" dirty="0">
                <a:solidFill>
                  <a:prstClr val="black"/>
                </a:solidFill>
              </a:rPr>
              <a:t>Mustang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26626" name="Picture 2" descr="C:\Users\MARK\Desktop\JPG ridotte\A4\A4_165_PGG_6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1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3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Presentazione su schermo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2014-05-28T19:27:57Z</dcterms:created>
  <dcterms:modified xsi:type="dcterms:W3CDTF">2014-05-28T19:33:27Z</dcterms:modified>
</cp:coreProperties>
</file>