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3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6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5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2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5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3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5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1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86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75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7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90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1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10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8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1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1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13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6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84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60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21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1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3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3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69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71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44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46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70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1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82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2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2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01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2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96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3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17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07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2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77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14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67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2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2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76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1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3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B2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MEZZI MILITARI SCALA 1/35 O SUPERIORI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ELABORATI ED AUTOCOSTRUITI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Giancarlo Cavallini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Carro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Portamedicinali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Esercito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Piemontese</a:t>
            </a:r>
            <a:r>
              <a:rPr lang="en-US" sz="3200" dirty="0">
                <a:solidFill>
                  <a:prstClr val="black"/>
                </a:solidFill>
              </a:rPr>
              <a:t> 1859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22882" name="Picture 2" descr="C:\Users\MARK\Desktop\P117070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5976713" cy="448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Badalucco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Dovunque</a:t>
            </a:r>
            <a:r>
              <a:rPr lang="en-US" sz="3200" dirty="0">
                <a:solidFill>
                  <a:prstClr val="black"/>
                </a:solidFill>
              </a:rPr>
              <a:t> 50 </a:t>
            </a:r>
            <a:r>
              <a:rPr lang="en-US" sz="3200" dirty="0" err="1">
                <a:solidFill>
                  <a:prstClr val="black"/>
                </a:solidFill>
              </a:rPr>
              <a:t>Soccorso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6258" name="Picture 2" descr="C:\Users\MARK\Desktop\JPG ridotte\B2\B2_312_PGG_6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0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Adriano Del </a:t>
            </a:r>
            <a:r>
              <a:rPr lang="it-IT" sz="3200" dirty="0" err="1">
                <a:solidFill>
                  <a:srgbClr val="FFFF00"/>
                </a:solidFill>
              </a:rPr>
              <a:t>Gaizo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M1070 </a:t>
            </a:r>
            <a:r>
              <a:rPr lang="en-US" sz="3200" dirty="0" err="1">
                <a:solidFill>
                  <a:prstClr val="black"/>
                </a:solidFill>
              </a:rPr>
              <a:t>Guntruck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7282" name="Picture 2" descr="C:\Users\MARK\Desktop\JPG ridotte\B2\B2_204_PGG_6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586" y="1196753"/>
            <a:ext cx="6804798" cy="453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3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Piero </a:t>
            </a:r>
            <a:r>
              <a:rPr lang="it-IT" sz="3200" dirty="0" err="1">
                <a:solidFill>
                  <a:srgbClr val="FFFF00"/>
                </a:solidFill>
              </a:rPr>
              <a:t>Parlani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Fiat </a:t>
            </a:r>
            <a:r>
              <a:rPr lang="en-US" sz="3200" dirty="0" smtClean="0">
                <a:solidFill>
                  <a:prstClr val="black"/>
                </a:solidFill>
              </a:rPr>
              <a:t>2000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</a:p>
        </p:txBody>
      </p:sp>
      <p:pic>
        <p:nvPicPr>
          <p:cNvPr id="98306" name="Picture 2" descr="C:\Users\MARK\Desktop\JPG ridotte\B2\B2_511_PGG_6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Presentazione su schermo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2014-05-28T20:06:18Z</dcterms:created>
  <dcterms:modified xsi:type="dcterms:W3CDTF">2014-05-28T20:09:09Z</dcterms:modified>
</cp:coreProperties>
</file>